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8" r:id="rId4"/>
    <p:sldId id="259" r:id="rId5"/>
    <p:sldId id="256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480E"/>
    <a:srgbClr val="10C6A8"/>
    <a:srgbClr val="FF33CC"/>
    <a:srgbClr val="B9D9A3"/>
    <a:srgbClr val="97C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98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2/22/2017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58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2/22/2017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917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2/22/2017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566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2/22/2017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959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2/22/2017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558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2/22/2017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134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2/22/2017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234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2/22/2017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04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2/22/2017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74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2/22/2017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774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2/22/2017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181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D9FFC9-A81C-4F63-BECA-0D46A8AE07A8}" type="datetimeFigureOut">
              <a:rPr lang="en-US" smtClean="0"/>
              <a:t>2/22/2017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235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microsoft.com/office/2007/relationships/hdphoto" Target="../media/hdphoto4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3.wdp"/><Relationship Id="rId4" Type="http://schemas.openxmlformats.org/officeDocument/2006/relationships/image" Target="../media/image3.png"/><Relationship Id="rId9" Type="http://schemas.microsoft.com/office/2007/relationships/hdphoto" Target="../media/hdphoto5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microsoft.com/office/2007/relationships/hdphoto" Target="../media/hdphoto3.wdp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microsoft.com/office/2007/relationships/hdphoto" Target="../media/hdphoto4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3.wdp"/><Relationship Id="rId10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24613" y="2908604"/>
            <a:ext cx="1408097" cy="140809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550501"/>
            <a:ext cx="121919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atin typeface="Brady Bunch Remastered" panose="020B0600020202020204" pitchFamily="34" charset="0"/>
              </a:rPr>
              <a:t>La bombe !</a:t>
            </a:r>
            <a:endParaRPr lang="fr-FR" sz="8000" dirty="0">
              <a:latin typeface="Brady Bunch Remastered" panose="020B0600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37269" y="2908604"/>
            <a:ext cx="1408097" cy="140809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49925" y="2908604"/>
            <a:ext cx="1408097" cy="140809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62581" y="2908604"/>
            <a:ext cx="1408097" cy="140809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75237" y="2908604"/>
            <a:ext cx="1408097" cy="140809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87893" y="2908604"/>
            <a:ext cx="1408097" cy="140809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1957" y="2908604"/>
            <a:ext cx="1408097" cy="140809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00551" y="2908604"/>
            <a:ext cx="1408097" cy="1408097"/>
          </a:xfrm>
          <a:prstGeom prst="rect">
            <a:avLst/>
          </a:prstGeom>
        </p:spPr>
      </p:pic>
      <p:pic>
        <p:nvPicPr>
          <p:cNvPr id="1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28" y="3327155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585" y="3327154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2239" y="3327153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893" y="3327152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547" y="3327151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0201" y="3327150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2855" y="3327149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028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2849834"/>
            <a:ext cx="121920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err="1" smtClean="0">
                <a:latin typeface="Dimbo" panose="020B0603010101010101" pitchFamily="34" charset="0"/>
              </a:rPr>
              <a:t>Brandon’s</a:t>
            </a:r>
            <a:r>
              <a:rPr lang="fr-FR" sz="6600" dirty="0" smtClean="0">
                <a:latin typeface="Dimbo" panose="020B0603010101010101" pitchFamily="34" charset="0"/>
              </a:rPr>
              <a:t> </a:t>
            </a:r>
            <a:r>
              <a:rPr lang="fr-FR" sz="6600" dirty="0" err="1" smtClean="0">
                <a:latin typeface="Dimbo" panose="020B0603010101010101" pitchFamily="34" charset="0"/>
              </a:rPr>
              <a:t>mom</a:t>
            </a:r>
            <a:r>
              <a:rPr lang="fr-FR" sz="6600" dirty="0" smtClean="0">
                <a:latin typeface="Dimbo" panose="020B0603010101010101" pitchFamily="34" charset="0"/>
              </a:rPr>
              <a:t> </a:t>
            </a:r>
            <a:r>
              <a:rPr lang="fr-FR" sz="6600" dirty="0" err="1" smtClean="0">
                <a:latin typeface="Dimbo" panose="020B0603010101010101" pitchFamily="34" charset="0"/>
              </a:rPr>
              <a:t>doesn’t</a:t>
            </a:r>
            <a:r>
              <a:rPr lang="fr-FR" sz="6600" dirty="0" smtClean="0">
                <a:latin typeface="Dimbo" panose="020B0603010101010101" pitchFamily="34" charset="0"/>
              </a:rPr>
              <a:t> </a:t>
            </a:r>
            <a:r>
              <a:rPr lang="fr-FR" sz="6600" dirty="0" err="1" smtClean="0">
                <a:latin typeface="Dimbo" panose="020B0603010101010101" pitchFamily="34" charset="0"/>
              </a:rPr>
              <a:t>want</a:t>
            </a:r>
            <a:r>
              <a:rPr lang="fr-FR" sz="6600" dirty="0" smtClean="0">
                <a:latin typeface="Dimbo" panose="020B0603010101010101" pitchFamily="34" charset="0"/>
              </a:rPr>
              <a:t> a dog </a:t>
            </a:r>
            <a:r>
              <a:rPr lang="fr-FR" sz="6600" dirty="0" err="1" smtClean="0">
                <a:latin typeface="Dimbo" panose="020B0603010101010101" pitchFamily="34" charset="0"/>
              </a:rPr>
              <a:t>because</a:t>
            </a:r>
            <a:r>
              <a:rPr lang="fr-FR" sz="6600" dirty="0" smtClean="0">
                <a:latin typeface="Dimbo" panose="020B0603010101010101" pitchFamily="34" charset="0"/>
              </a:rPr>
              <a:t> </a:t>
            </a:r>
            <a:r>
              <a:rPr lang="fr-FR" sz="6600" dirty="0" err="1" smtClean="0">
                <a:latin typeface="Dimbo" panose="020B0603010101010101" pitchFamily="34" charset="0"/>
              </a:rPr>
              <a:t>she</a:t>
            </a:r>
            <a:r>
              <a:rPr lang="fr-FR" sz="6600" dirty="0" smtClean="0">
                <a:latin typeface="Dimbo" panose="020B0603010101010101" pitchFamily="34" charset="0"/>
              </a:rPr>
              <a:t> </a:t>
            </a:r>
            <a:r>
              <a:rPr lang="fr-FR" sz="6600" dirty="0" err="1" smtClean="0">
                <a:latin typeface="Dimbo" panose="020B0603010101010101" pitchFamily="34" charset="0"/>
              </a:rPr>
              <a:t>says</a:t>
            </a:r>
            <a:r>
              <a:rPr lang="fr-FR" sz="6600" dirty="0" smtClean="0">
                <a:latin typeface="Dimbo" panose="020B0603010101010101" pitchFamily="34" charset="0"/>
              </a:rPr>
              <a:t> </a:t>
            </a:r>
            <a:r>
              <a:rPr lang="fr-FR" sz="6600" dirty="0" err="1" smtClean="0">
                <a:latin typeface="Dimbo" panose="020B0603010101010101" pitchFamily="34" charset="0"/>
              </a:rPr>
              <a:t>dogs</a:t>
            </a:r>
            <a:r>
              <a:rPr lang="fr-FR" sz="6600" dirty="0" smtClean="0">
                <a:latin typeface="Dimbo" panose="020B0603010101010101" pitchFamily="34" charset="0"/>
              </a:rPr>
              <a:t> cause a lot of </a:t>
            </a:r>
            <a:r>
              <a:rPr lang="fr-FR" sz="6600" dirty="0" err="1" smtClean="0">
                <a:latin typeface="Dimbo" panose="020B0603010101010101" pitchFamily="34" charset="0"/>
              </a:rPr>
              <a:t>problems</a:t>
            </a:r>
            <a:r>
              <a:rPr lang="fr-FR" sz="6600" dirty="0" smtClean="0">
                <a:latin typeface="Dimbo" panose="020B0603010101010101" pitchFamily="34" charset="0"/>
              </a:rPr>
              <a:t>.</a:t>
            </a:r>
            <a:endParaRPr lang="fr-FR" sz="53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653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2849834"/>
            <a:ext cx="121920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The </a:t>
            </a:r>
            <a:r>
              <a:rPr lang="fr-FR" sz="6600" dirty="0" err="1" smtClean="0">
                <a:latin typeface="Dimbo" panose="020B0603010101010101" pitchFamily="34" charset="0"/>
              </a:rPr>
              <a:t>doctor</a:t>
            </a:r>
            <a:r>
              <a:rPr lang="fr-FR" sz="6600" dirty="0" smtClean="0">
                <a:latin typeface="Dimbo" panose="020B0603010101010101" pitchFamily="34" charset="0"/>
              </a:rPr>
              <a:t> </a:t>
            </a:r>
            <a:r>
              <a:rPr lang="fr-FR" sz="6600" dirty="0" err="1" smtClean="0">
                <a:latin typeface="Dimbo" panose="020B0603010101010101" pitchFamily="34" charset="0"/>
              </a:rPr>
              <a:t>says</a:t>
            </a:r>
            <a:r>
              <a:rPr lang="fr-FR" sz="6600" dirty="0" smtClean="0">
                <a:latin typeface="Dimbo" panose="020B0603010101010101" pitchFamily="34" charset="0"/>
              </a:rPr>
              <a:t> </a:t>
            </a:r>
            <a:r>
              <a:rPr lang="fr-FR" sz="6600" dirty="0" err="1" smtClean="0">
                <a:latin typeface="Dimbo" panose="020B0603010101010101" pitchFamily="34" charset="0"/>
              </a:rPr>
              <a:t>that</a:t>
            </a:r>
            <a:r>
              <a:rPr lang="fr-FR" sz="6600" dirty="0" smtClean="0">
                <a:latin typeface="Dimbo" panose="020B0603010101010101" pitchFamily="34" charset="0"/>
              </a:rPr>
              <a:t> Brandon has a virus.</a:t>
            </a:r>
            <a:endParaRPr lang="fr-FR" sz="53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13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2849834"/>
            <a:ext cx="121920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Brandon </a:t>
            </a:r>
            <a:r>
              <a:rPr lang="fr-FR" sz="6600" dirty="0" err="1" smtClean="0">
                <a:latin typeface="Dimbo" panose="020B0603010101010101" pitchFamily="34" charset="0"/>
              </a:rPr>
              <a:t>is</a:t>
            </a:r>
            <a:r>
              <a:rPr lang="fr-FR" sz="6600" dirty="0" smtClean="0">
                <a:latin typeface="Dimbo" panose="020B0603010101010101" pitchFamily="34" charset="0"/>
              </a:rPr>
              <a:t> </a:t>
            </a:r>
            <a:r>
              <a:rPr lang="fr-FR" sz="6600" dirty="0" err="1" smtClean="0">
                <a:latin typeface="Dimbo" panose="020B0603010101010101" pitchFamily="34" charset="0"/>
              </a:rPr>
              <a:t>worried</a:t>
            </a:r>
            <a:r>
              <a:rPr lang="fr-FR" sz="6600" dirty="0" smtClean="0">
                <a:latin typeface="Dimbo" panose="020B0603010101010101" pitchFamily="34" charset="0"/>
              </a:rPr>
              <a:t> </a:t>
            </a:r>
            <a:r>
              <a:rPr lang="fr-FR" sz="6600" dirty="0" err="1" smtClean="0">
                <a:latin typeface="Dimbo" panose="020B0603010101010101" pitchFamily="34" charset="0"/>
              </a:rPr>
              <a:t>because</a:t>
            </a:r>
            <a:r>
              <a:rPr lang="fr-FR" sz="6600" dirty="0" smtClean="0">
                <a:latin typeface="Dimbo" panose="020B0603010101010101" pitchFamily="34" charset="0"/>
              </a:rPr>
              <a:t> </a:t>
            </a:r>
            <a:r>
              <a:rPr lang="fr-FR" sz="6600" dirty="0" err="1" smtClean="0">
                <a:latin typeface="Dimbo" panose="020B0603010101010101" pitchFamily="34" charset="0"/>
              </a:rPr>
              <a:t>he</a:t>
            </a:r>
            <a:r>
              <a:rPr lang="fr-FR" sz="6600" dirty="0" smtClean="0">
                <a:latin typeface="Dimbo" panose="020B0603010101010101" pitchFamily="34" charset="0"/>
              </a:rPr>
              <a:t> </a:t>
            </a:r>
            <a:r>
              <a:rPr lang="fr-FR" sz="6600" dirty="0" err="1" smtClean="0">
                <a:latin typeface="Dimbo" panose="020B0603010101010101" pitchFamily="34" charset="0"/>
              </a:rPr>
              <a:t>thinks</a:t>
            </a:r>
            <a:r>
              <a:rPr lang="fr-FR" sz="6600" dirty="0" smtClean="0">
                <a:latin typeface="Dimbo" panose="020B0603010101010101" pitchFamily="34" charset="0"/>
              </a:rPr>
              <a:t> </a:t>
            </a:r>
            <a:r>
              <a:rPr lang="fr-FR" sz="6600" dirty="0" err="1" smtClean="0">
                <a:latin typeface="Dimbo" panose="020B0603010101010101" pitchFamily="34" charset="0"/>
              </a:rPr>
              <a:t>that</a:t>
            </a:r>
            <a:r>
              <a:rPr lang="fr-FR" sz="6600" dirty="0" smtClean="0">
                <a:latin typeface="Dimbo" panose="020B0603010101010101" pitchFamily="34" charset="0"/>
              </a:rPr>
              <a:t> </a:t>
            </a:r>
            <a:r>
              <a:rPr lang="fr-FR" sz="6600" dirty="0" err="1" smtClean="0">
                <a:latin typeface="Dimbo" panose="020B0603010101010101" pitchFamily="34" charset="0"/>
              </a:rPr>
              <a:t>his</a:t>
            </a:r>
            <a:r>
              <a:rPr lang="fr-FR" sz="6600" dirty="0" smtClean="0">
                <a:latin typeface="Dimbo" panose="020B0603010101010101" pitchFamily="34" charset="0"/>
              </a:rPr>
              <a:t> </a:t>
            </a:r>
            <a:r>
              <a:rPr lang="fr-FR" sz="6600" dirty="0" err="1" smtClean="0">
                <a:latin typeface="Dimbo" panose="020B0603010101010101" pitchFamily="34" charset="0"/>
              </a:rPr>
              <a:t>mom</a:t>
            </a:r>
            <a:r>
              <a:rPr lang="fr-FR" sz="6600" dirty="0" smtClean="0">
                <a:latin typeface="Dimbo" panose="020B0603010101010101" pitchFamily="34" charset="0"/>
              </a:rPr>
              <a:t> </a:t>
            </a:r>
            <a:r>
              <a:rPr lang="fr-FR" sz="6600" dirty="0" err="1" smtClean="0">
                <a:latin typeface="Dimbo" panose="020B0603010101010101" pitchFamily="34" charset="0"/>
              </a:rPr>
              <a:t>is</a:t>
            </a:r>
            <a:r>
              <a:rPr lang="fr-FR" sz="6600" dirty="0" smtClean="0">
                <a:latin typeface="Dimbo" panose="020B0603010101010101" pitchFamily="34" charset="0"/>
              </a:rPr>
              <a:t> not </a:t>
            </a:r>
            <a:r>
              <a:rPr lang="fr-FR" sz="6600" dirty="0" err="1" smtClean="0">
                <a:latin typeface="Dimbo" panose="020B0603010101010101" pitchFamily="34" charset="0"/>
              </a:rPr>
              <a:t>going</a:t>
            </a:r>
            <a:r>
              <a:rPr lang="fr-FR" sz="6600" dirty="0" smtClean="0">
                <a:latin typeface="Dimbo" panose="020B0603010101010101" pitchFamily="34" charset="0"/>
              </a:rPr>
              <a:t> to </a:t>
            </a:r>
            <a:r>
              <a:rPr lang="fr-FR" sz="6600" dirty="0" err="1" smtClean="0">
                <a:latin typeface="Dimbo" panose="020B0603010101010101" pitchFamily="34" charset="0"/>
              </a:rPr>
              <a:t>organize</a:t>
            </a:r>
            <a:r>
              <a:rPr lang="fr-FR" sz="6600" dirty="0" smtClean="0">
                <a:latin typeface="Dimbo" panose="020B0603010101010101" pitchFamily="34" charset="0"/>
              </a:rPr>
              <a:t> </a:t>
            </a:r>
            <a:r>
              <a:rPr lang="fr-FR" sz="6600" dirty="0" err="1" smtClean="0">
                <a:latin typeface="Dimbo" panose="020B0603010101010101" pitchFamily="34" charset="0"/>
              </a:rPr>
              <a:t>his</a:t>
            </a:r>
            <a:r>
              <a:rPr lang="fr-FR" sz="6600" dirty="0" smtClean="0">
                <a:latin typeface="Dimbo" panose="020B0603010101010101" pitchFamily="34" charset="0"/>
              </a:rPr>
              <a:t> </a:t>
            </a:r>
            <a:r>
              <a:rPr lang="fr-FR" sz="6600" dirty="0" err="1" smtClean="0">
                <a:latin typeface="Dimbo" panose="020B0603010101010101" pitchFamily="34" charset="0"/>
              </a:rPr>
              <a:t>birthday</a:t>
            </a:r>
            <a:r>
              <a:rPr lang="fr-FR" sz="6600" dirty="0" smtClean="0">
                <a:latin typeface="Dimbo" panose="020B0603010101010101" pitchFamily="34" charset="0"/>
              </a:rPr>
              <a:t> party.</a:t>
            </a:r>
            <a:endParaRPr lang="fr-FR" sz="53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703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2849834"/>
            <a:ext cx="12192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Brandon </a:t>
            </a:r>
            <a:r>
              <a:rPr lang="fr-FR" sz="6600" dirty="0" err="1" smtClean="0">
                <a:latin typeface="Dimbo" panose="020B0603010101010101" pitchFamily="34" charset="0"/>
              </a:rPr>
              <a:t>went</a:t>
            </a:r>
            <a:r>
              <a:rPr lang="fr-FR" sz="6600" dirty="0" smtClean="0">
                <a:latin typeface="Dimbo" panose="020B0603010101010101" pitchFamily="34" charset="0"/>
              </a:rPr>
              <a:t> to the </a:t>
            </a:r>
            <a:r>
              <a:rPr lang="fr-FR" sz="6600" dirty="0" err="1" smtClean="0">
                <a:latin typeface="Dimbo" panose="020B0603010101010101" pitchFamily="34" charset="0"/>
              </a:rPr>
              <a:t>park</a:t>
            </a:r>
            <a:r>
              <a:rPr lang="fr-FR" sz="6600" dirty="0" smtClean="0">
                <a:latin typeface="Dimbo" panose="020B0603010101010101" pitchFamily="34" charset="0"/>
              </a:rPr>
              <a:t> and </a:t>
            </a:r>
            <a:r>
              <a:rPr lang="fr-FR" sz="6600" dirty="0" err="1" smtClean="0">
                <a:latin typeface="Dimbo" panose="020B0603010101010101" pitchFamily="34" charset="0"/>
              </a:rPr>
              <a:t>he</a:t>
            </a:r>
            <a:r>
              <a:rPr lang="fr-FR" sz="6600" dirty="0" smtClean="0">
                <a:latin typeface="Dimbo" panose="020B0603010101010101" pitchFamily="34" charset="0"/>
              </a:rPr>
              <a:t> </a:t>
            </a:r>
            <a:r>
              <a:rPr lang="fr-FR" sz="6600" dirty="0" err="1" smtClean="0">
                <a:latin typeface="Dimbo" panose="020B0603010101010101" pitchFamily="34" charset="0"/>
              </a:rPr>
              <a:t>saw</a:t>
            </a:r>
            <a:r>
              <a:rPr lang="fr-FR" sz="6600" dirty="0" smtClean="0">
                <a:latin typeface="Dimbo" panose="020B0603010101010101" pitchFamily="34" charset="0"/>
              </a:rPr>
              <a:t> </a:t>
            </a:r>
            <a:r>
              <a:rPr lang="fr-FR" sz="6600" dirty="0" err="1" smtClean="0">
                <a:latin typeface="Dimbo" panose="020B0603010101010101" pitchFamily="34" charset="0"/>
              </a:rPr>
              <a:t>Denver’s</a:t>
            </a:r>
            <a:r>
              <a:rPr lang="fr-FR" sz="6600" dirty="0" smtClean="0">
                <a:latin typeface="Dimbo" panose="020B0603010101010101" pitchFamily="34" charset="0"/>
              </a:rPr>
              <a:t> </a:t>
            </a:r>
            <a:r>
              <a:rPr lang="fr-FR" sz="6600" dirty="0" err="1" smtClean="0">
                <a:latin typeface="Dimbo" panose="020B0603010101010101" pitchFamily="34" charset="0"/>
              </a:rPr>
              <a:t>mom</a:t>
            </a:r>
            <a:r>
              <a:rPr lang="fr-FR" sz="6600" dirty="0" smtClean="0">
                <a:latin typeface="Dimbo" panose="020B0603010101010101" pitchFamily="34" charset="0"/>
              </a:rPr>
              <a:t>.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960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2849834"/>
            <a:ext cx="12192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I </a:t>
            </a:r>
            <a:r>
              <a:rPr lang="fr-FR" sz="6600" dirty="0" err="1" smtClean="0">
                <a:latin typeface="Dimbo" panose="020B0603010101010101" pitchFamily="34" charset="0"/>
              </a:rPr>
              <a:t>went</a:t>
            </a:r>
            <a:r>
              <a:rPr lang="fr-FR" sz="6600" dirty="0" smtClean="0">
                <a:latin typeface="Dimbo" panose="020B0603010101010101" pitchFamily="34" charset="0"/>
              </a:rPr>
              <a:t> to </a:t>
            </a:r>
            <a:r>
              <a:rPr lang="fr-FR" sz="6600" dirty="0" err="1" smtClean="0">
                <a:latin typeface="Dimbo" panose="020B0603010101010101" pitchFamily="34" charset="0"/>
              </a:rPr>
              <a:t>Applebee’s</a:t>
            </a:r>
            <a:r>
              <a:rPr lang="fr-FR" sz="6600" dirty="0" smtClean="0">
                <a:latin typeface="Dimbo" panose="020B0603010101010101" pitchFamily="34" charset="0"/>
              </a:rPr>
              <a:t> and I </a:t>
            </a:r>
            <a:r>
              <a:rPr lang="fr-FR" sz="6600" dirty="0" err="1" smtClean="0">
                <a:latin typeface="Dimbo" panose="020B0603010101010101" pitchFamily="34" charset="0"/>
              </a:rPr>
              <a:t>saw</a:t>
            </a:r>
            <a:r>
              <a:rPr lang="fr-FR" sz="6600" dirty="0" smtClean="0">
                <a:latin typeface="Dimbo" panose="020B0603010101010101" pitchFamily="34" charset="0"/>
              </a:rPr>
              <a:t> </a:t>
            </a:r>
            <a:r>
              <a:rPr lang="fr-FR" sz="6600" smtClean="0">
                <a:latin typeface="Dimbo" panose="020B0603010101010101" pitchFamily="34" charset="0"/>
              </a:rPr>
              <a:t>Justin Bieber.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869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0"/>
            <a:ext cx="121919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Choisissez le nom de votre équipe </a:t>
            </a:r>
            <a:br>
              <a:rPr lang="fr-FR" sz="4800" dirty="0" smtClean="0">
                <a:latin typeface="Brady Bunch Remastered" panose="020B0600020202020204" pitchFamily="34" charset="0"/>
              </a:rPr>
            </a:br>
            <a:r>
              <a:rPr lang="fr-FR" sz="4800" dirty="0" smtClean="0">
                <a:latin typeface="Brady Bunch Remastered" panose="020B0600020202020204" pitchFamily="34" charset="0"/>
              </a:rPr>
              <a:t>(Un animal + une couleur)</a:t>
            </a:r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2354490"/>
            <a:ext cx="7448549" cy="5016758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fr-FR" sz="4000" dirty="0" smtClean="0">
                <a:latin typeface="Brady Bunch Remastered" panose="020B0600020202020204" pitchFamily="34" charset="0"/>
              </a:rPr>
              <a:t>Les crocodiles</a:t>
            </a:r>
          </a:p>
          <a:p>
            <a:pPr algn="ctr"/>
            <a:r>
              <a:rPr lang="fr-FR" sz="4000" dirty="0" smtClean="0">
                <a:latin typeface="Brady Bunch Remastered" panose="020B0600020202020204" pitchFamily="34" charset="0"/>
              </a:rPr>
              <a:t>Les girafes</a:t>
            </a:r>
          </a:p>
          <a:p>
            <a:pPr algn="ctr"/>
            <a:r>
              <a:rPr lang="fr-FR" sz="4000" dirty="0" smtClean="0">
                <a:latin typeface="Brady Bunch Remastered" panose="020B0600020202020204" pitchFamily="34" charset="0"/>
              </a:rPr>
              <a:t>Les chats</a:t>
            </a:r>
          </a:p>
          <a:p>
            <a:pPr algn="ctr"/>
            <a:r>
              <a:rPr lang="fr-FR" sz="4000" dirty="0" smtClean="0">
                <a:latin typeface="Brady Bunch Remastered" panose="020B0600020202020204" pitchFamily="34" charset="0"/>
              </a:rPr>
              <a:t>Les chiens</a:t>
            </a:r>
          </a:p>
          <a:p>
            <a:pPr algn="ctr"/>
            <a:r>
              <a:rPr lang="fr-FR" sz="4000" dirty="0" smtClean="0">
                <a:latin typeface="Brady Bunch Remastered" panose="020B0600020202020204" pitchFamily="34" charset="0"/>
              </a:rPr>
              <a:t>Les dauphins</a:t>
            </a:r>
          </a:p>
          <a:p>
            <a:pPr algn="ctr"/>
            <a:r>
              <a:rPr lang="fr-FR" sz="4000" dirty="0" smtClean="0">
                <a:latin typeface="Brady Bunch Remastered" panose="020B0600020202020204" pitchFamily="34" charset="0"/>
              </a:rPr>
              <a:t>Les </a:t>
            </a:r>
            <a:r>
              <a:rPr lang="fr-FR" sz="4000" dirty="0" smtClean="0">
                <a:latin typeface="Brady Bunch Remastered" panose="020B0600020202020204" pitchFamily="34" charset="0"/>
              </a:rPr>
              <a:t>oiseaux</a:t>
            </a:r>
          </a:p>
          <a:p>
            <a:pPr algn="ctr"/>
            <a:endParaRPr lang="fr-FR" sz="4000" dirty="0">
              <a:latin typeface="Brady Bunch Remastered" panose="020B0600020202020204" pitchFamily="34" charset="0"/>
            </a:endParaRPr>
          </a:p>
          <a:p>
            <a:pPr algn="ctr"/>
            <a:endParaRPr lang="fr-FR" sz="4000" dirty="0">
              <a:latin typeface="Brady Bunch Remastered" panose="020B0600020202020204" pitchFamily="34" charset="0"/>
            </a:endParaRPr>
          </a:p>
          <a:p>
            <a:pPr algn="ctr"/>
            <a:r>
              <a:rPr lang="fr-FR" sz="4000" dirty="0" smtClean="0">
                <a:latin typeface="Brady Bunch Remastered" panose="020B0600020202020204" pitchFamily="34" charset="0"/>
              </a:rPr>
              <a:t>Les requins</a:t>
            </a:r>
            <a:br>
              <a:rPr lang="fr-FR" sz="4000" dirty="0" smtClean="0">
                <a:latin typeface="Brady Bunch Remastered" panose="020B0600020202020204" pitchFamily="34" charset="0"/>
              </a:rPr>
            </a:br>
            <a:r>
              <a:rPr lang="fr-FR" sz="4000" dirty="0" smtClean="0">
                <a:latin typeface="Brady Bunch Remastered" panose="020B0600020202020204" pitchFamily="34" charset="0"/>
              </a:rPr>
              <a:t>Les tortues</a:t>
            </a:r>
          </a:p>
          <a:p>
            <a:pPr algn="ctr"/>
            <a:r>
              <a:rPr lang="fr-FR" sz="4000" dirty="0" smtClean="0">
                <a:latin typeface="Brady Bunch Remastered" panose="020B0600020202020204" pitchFamily="34" charset="0"/>
              </a:rPr>
              <a:t>Les ours</a:t>
            </a:r>
          </a:p>
          <a:p>
            <a:pPr algn="ctr"/>
            <a:r>
              <a:rPr lang="fr-FR" sz="4000" dirty="0" smtClean="0">
                <a:latin typeface="Brady Bunch Remastered" panose="020B0600020202020204" pitchFamily="34" charset="0"/>
              </a:rPr>
              <a:t>Les poissons</a:t>
            </a:r>
          </a:p>
          <a:p>
            <a:pPr algn="ctr"/>
            <a:r>
              <a:rPr lang="fr-FR" sz="4000" dirty="0" smtClean="0">
                <a:latin typeface="Brady Bunch Remastered" panose="020B0600020202020204" pitchFamily="34" charset="0"/>
              </a:rPr>
              <a:t>Les Lions</a:t>
            </a:r>
          </a:p>
          <a:p>
            <a:pPr algn="ctr"/>
            <a:endParaRPr lang="fr-FR" sz="4800" dirty="0" smtClean="0">
              <a:latin typeface="Brady Bunch Remastered" panose="020B0600020202020204" pitchFamily="34" charset="0"/>
            </a:endParaRP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85704" y="2333685"/>
            <a:ext cx="4906296" cy="3785652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fr-FR" sz="4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Bleu</a:t>
            </a:r>
          </a:p>
          <a:p>
            <a:pPr algn="ctr"/>
            <a:r>
              <a:rPr lang="fr-FR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Violet</a:t>
            </a:r>
          </a:p>
          <a:p>
            <a:pPr algn="ctr"/>
            <a:r>
              <a:rPr lang="fr-FR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Rouge</a:t>
            </a:r>
          </a:p>
          <a:p>
            <a:pPr algn="ctr"/>
            <a:r>
              <a:rPr lang="fr-FR" sz="4000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Rose</a:t>
            </a:r>
          </a:p>
          <a:p>
            <a:pPr algn="ctr"/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Noir</a:t>
            </a:r>
            <a:endParaRPr lang="fr-FR" sz="400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ady Bunch Remastered" panose="020B0600020202020204" pitchFamily="34" charset="0"/>
            </a:endParaRPr>
          </a:p>
          <a:p>
            <a:pPr algn="ctr"/>
            <a:r>
              <a:rPr lang="fr-FR" sz="40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Vert</a:t>
            </a:r>
          </a:p>
          <a:p>
            <a:pPr algn="ctr"/>
            <a:r>
              <a:rPr lang="fr-FR" sz="40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Orange</a:t>
            </a:r>
          </a:p>
          <a:p>
            <a:pPr algn="ctr"/>
            <a:r>
              <a:rPr lang="fr-FR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Jaune</a:t>
            </a:r>
          </a:p>
          <a:p>
            <a:pPr algn="ctr"/>
            <a:r>
              <a:rPr lang="fr-FR" sz="4000" dirty="0" smtClean="0">
                <a:solidFill>
                  <a:srgbClr val="10C6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Turquoise</a:t>
            </a:r>
          </a:p>
          <a:p>
            <a:pPr algn="ctr"/>
            <a:r>
              <a:rPr lang="fr-FR" sz="40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Gris</a:t>
            </a:r>
          </a:p>
          <a:p>
            <a:pPr algn="ctr"/>
            <a:r>
              <a:rPr lang="fr-FR" sz="4000" dirty="0" smtClean="0">
                <a:solidFill>
                  <a:srgbClr val="9E48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Marron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625537" y="1548855"/>
            <a:ext cx="62266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u="sng" dirty="0" smtClean="0">
                <a:latin typeface="Brady Bunch Remastered" panose="020B0600020202020204" pitchFamily="34" charset="0"/>
              </a:rPr>
              <a:t>Les couleurs</a:t>
            </a:r>
            <a:endParaRPr lang="fr-FR" sz="4800" dirty="0" smtClean="0">
              <a:latin typeface="Brady Bunch Remastered" panose="020B0600020202020204" pitchFamily="34" charset="0"/>
            </a:endParaRP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8906" y="1569660"/>
            <a:ext cx="62266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u="sng" dirty="0" smtClean="0">
                <a:latin typeface="Brady Bunch Remastered" panose="020B0600020202020204" pitchFamily="34" charset="0"/>
              </a:rPr>
              <a:t>Les animaux</a:t>
            </a: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33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410858"/>
              </p:ext>
            </p:extLst>
          </p:nvPr>
        </p:nvGraphicFramePr>
        <p:xfrm>
          <a:off x="0" y="2"/>
          <a:ext cx="12192000" cy="685800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</a:tblGrid>
              <a:tr h="857250"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A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B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C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D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E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F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G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H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I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1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2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3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4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5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6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7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939228"/>
            <a:ext cx="721270" cy="7212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1816987"/>
            <a:ext cx="721270" cy="7212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1816987"/>
            <a:ext cx="721270" cy="7212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3529216"/>
            <a:ext cx="721270" cy="7212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5212414"/>
            <a:ext cx="721270" cy="7212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02799" y="6106590"/>
            <a:ext cx="721270" cy="72127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4504471"/>
            <a:ext cx="721270" cy="72127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1816987"/>
            <a:ext cx="721270" cy="72127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2666153"/>
            <a:ext cx="721270" cy="72127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5212414"/>
            <a:ext cx="721270" cy="72127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6106590"/>
            <a:ext cx="721270" cy="72127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3529216"/>
            <a:ext cx="721270" cy="72127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3529216"/>
            <a:ext cx="721270" cy="72127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939228"/>
            <a:ext cx="721270" cy="72127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924714"/>
            <a:ext cx="721270" cy="72127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5212414"/>
            <a:ext cx="721270" cy="72127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6106590"/>
            <a:ext cx="721270" cy="72127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6106590"/>
            <a:ext cx="721270" cy="72127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2680667"/>
            <a:ext cx="721270" cy="72127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939228"/>
            <a:ext cx="721270" cy="72127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2680667"/>
            <a:ext cx="721270" cy="72127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1846226"/>
            <a:ext cx="663539" cy="66279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2709906"/>
            <a:ext cx="663539" cy="66279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6400431" y="3529216"/>
            <a:ext cx="663539" cy="66279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3529216"/>
            <a:ext cx="663539" cy="66279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6121315"/>
            <a:ext cx="663539" cy="66279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6135829"/>
            <a:ext cx="663539" cy="66279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5241653"/>
            <a:ext cx="663539" cy="66279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968467"/>
            <a:ext cx="663539" cy="66279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1846226"/>
            <a:ext cx="663539" cy="66279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968467"/>
            <a:ext cx="663539" cy="66279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822116" y="4373353"/>
            <a:ext cx="663539" cy="66279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4373353"/>
            <a:ext cx="663539" cy="66279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2709906"/>
            <a:ext cx="663539" cy="662793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5241653"/>
            <a:ext cx="663539" cy="662793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3529216"/>
            <a:ext cx="663539" cy="66279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2709906"/>
            <a:ext cx="663539" cy="66279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1831712"/>
            <a:ext cx="663539" cy="66279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4358839"/>
            <a:ext cx="663539" cy="66279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5241653"/>
            <a:ext cx="663539" cy="66279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6135829"/>
            <a:ext cx="663539" cy="66279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968467"/>
            <a:ext cx="663539" cy="662793"/>
          </a:xfrm>
          <a:prstGeom prst="rect">
            <a:avLst/>
          </a:prstGeom>
        </p:spPr>
      </p:pic>
      <p:pic>
        <p:nvPicPr>
          <p:cNvPr id="102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5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520014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371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614744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2506751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37231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4918028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74012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985937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861355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1053935" y="9222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>
            <a:off x="37231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4918028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6119950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74012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8613554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985937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11053935" y="2663706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37231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4986467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6191869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74012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8613554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985937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11053935" y="6089629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37231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5021676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>
            <a:off x="6191869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74012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8613554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/>
          <p:cNvSpPr/>
          <p:nvPr/>
        </p:nvSpPr>
        <p:spPr>
          <a:xfrm>
            <a:off x="985937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/>
          <p:cNvSpPr/>
          <p:nvPr/>
        </p:nvSpPr>
        <p:spPr>
          <a:xfrm>
            <a:off x="11053935" y="432715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37231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/>
          <p:cNvSpPr/>
          <p:nvPr/>
        </p:nvSpPr>
        <p:spPr>
          <a:xfrm>
            <a:off x="4918028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/>
          <p:cNvSpPr/>
          <p:nvPr/>
        </p:nvSpPr>
        <p:spPr>
          <a:xfrm>
            <a:off x="6191869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/>
          <p:cNvSpPr/>
          <p:nvPr/>
        </p:nvSpPr>
        <p:spPr>
          <a:xfrm>
            <a:off x="74012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8613554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985937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11053935" y="180002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 131"/>
          <p:cNvSpPr/>
          <p:nvPr/>
        </p:nvSpPr>
        <p:spPr>
          <a:xfrm>
            <a:off x="1284512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ectangle 132"/>
          <p:cNvSpPr/>
          <p:nvPr/>
        </p:nvSpPr>
        <p:spPr>
          <a:xfrm>
            <a:off x="1284512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ectangle 133"/>
          <p:cNvSpPr/>
          <p:nvPr/>
        </p:nvSpPr>
        <p:spPr>
          <a:xfrm>
            <a:off x="1284512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/>
          <p:cNvSpPr/>
          <p:nvPr/>
        </p:nvSpPr>
        <p:spPr>
          <a:xfrm>
            <a:off x="2506751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/>
          <p:cNvSpPr/>
          <p:nvPr/>
        </p:nvSpPr>
        <p:spPr>
          <a:xfrm>
            <a:off x="2506751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 136"/>
          <p:cNvSpPr/>
          <p:nvPr/>
        </p:nvSpPr>
        <p:spPr>
          <a:xfrm>
            <a:off x="2506751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ectangle 137"/>
          <p:cNvSpPr/>
          <p:nvPr/>
        </p:nvSpPr>
        <p:spPr>
          <a:xfrm>
            <a:off x="1284512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/>
          <p:cNvSpPr/>
          <p:nvPr/>
        </p:nvSpPr>
        <p:spPr>
          <a:xfrm>
            <a:off x="2506751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/>
          <p:cNvSpPr/>
          <p:nvPr/>
        </p:nvSpPr>
        <p:spPr>
          <a:xfrm>
            <a:off x="1284512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/>
          <p:cNvSpPr/>
          <p:nvPr/>
        </p:nvSpPr>
        <p:spPr>
          <a:xfrm>
            <a:off x="1284512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/>
          <p:cNvSpPr/>
          <p:nvPr/>
        </p:nvSpPr>
        <p:spPr>
          <a:xfrm>
            <a:off x="1284512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Rectangle 142"/>
          <p:cNvSpPr/>
          <p:nvPr/>
        </p:nvSpPr>
        <p:spPr>
          <a:xfrm>
            <a:off x="2506751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/>
          <p:cNvSpPr/>
          <p:nvPr/>
        </p:nvSpPr>
        <p:spPr>
          <a:xfrm>
            <a:off x="37231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Rectangle 144"/>
          <p:cNvSpPr/>
          <p:nvPr/>
        </p:nvSpPr>
        <p:spPr>
          <a:xfrm>
            <a:off x="4918028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Rectangle 145"/>
          <p:cNvSpPr/>
          <p:nvPr/>
        </p:nvSpPr>
        <p:spPr>
          <a:xfrm>
            <a:off x="6138415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Rectangle 146"/>
          <p:cNvSpPr/>
          <p:nvPr/>
        </p:nvSpPr>
        <p:spPr>
          <a:xfrm>
            <a:off x="74012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Rectangle 147"/>
          <p:cNvSpPr/>
          <p:nvPr/>
        </p:nvSpPr>
        <p:spPr>
          <a:xfrm>
            <a:off x="8613554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/>
          <p:cNvSpPr/>
          <p:nvPr/>
        </p:nvSpPr>
        <p:spPr>
          <a:xfrm>
            <a:off x="985937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Rectangle 149"/>
          <p:cNvSpPr/>
          <p:nvPr/>
        </p:nvSpPr>
        <p:spPr>
          <a:xfrm>
            <a:off x="11053935" y="5195453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Rectangle 151"/>
          <p:cNvSpPr/>
          <p:nvPr/>
        </p:nvSpPr>
        <p:spPr>
          <a:xfrm>
            <a:off x="2506751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Rectangle 152"/>
          <p:cNvSpPr/>
          <p:nvPr/>
        </p:nvSpPr>
        <p:spPr>
          <a:xfrm>
            <a:off x="37231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/>
          <p:cNvSpPr/>
          <p:nvPr/>
        </p:nvSpPr>
        <p:spPr>
          <a:xfrm>
            <a:off x="4918028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/>
          <p:cNvSpPr/>
          <p:nvPr/>
        </p:nvSpPr>
        <p:spPr>
          <a:xfrm>
            <a:off x="6191869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Rectangle 155"/>
          <p:cNvSpPr/>
          <p:nvPr/>
        </p:nvSpPr>
        <p:spPr>
          <a:xfrm>
            <a:off x="74012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/>
          <p:cNvSpPr/>
          <p:nvPr/>
        </p:nvSpPr>
        <p:spPr>
          <a:xfrm>
            <a:off x="8613554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/>
          <p:cNvSpPr/>
          <p:nvPr/>
        </p:nvSpPr>
        <p:spPr>
          <a:xfrm>
            <a:off x="985937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Rectangle 158"/>
          <p:cNvSpPr/>
          <p:nvPr/>
        </p:nvSpPr>
        <p:spPr>
          <a:xfrm>
            <a:off x="11053935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45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15503" y="724673"/>
            <a:ext cx="1408097" cy="14080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58125" y="5163095"/>
            <a:ext cx="1122853" cy="1121591"/>
          </a:xfrm>
          <a:prstGeom prst="rect">
            <a:avLst/>
          </a:prstGeom>
        </p:spPr>
      </p:pic>
      <p:pic>
        <p:nvPicPr>
          <p:cNvPr id="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28" y="2753723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844801" y="826273"/>
            <a:ext cx="79973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rady Bunch Remastered" panose="020B0600020202020204" pitchFamily="34" charset="0"/>
              </a:rPr>
              <a:t>Une cœur  = vous gagnez une cœur </a:t>
            </a:r>
            <a:endParaRPr lang="fr-FR" sz="4400" dirty="0">
              <a:latin typeface="Brady Bunch Remastered" panose="020B0600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44800" y="3067500"/>
            <a:ext cx="8621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rady Bunch Remastered" panose="020B0600020202020204" pitchFamily="34" charset="0"/>
              </a:rPr>
              <a:t>Une bombe  = vous perdez une cœur </a:t>
            </a:r>
            <a:endParaRPr lang="fr-FR" sz="4400" dirty="0">
              <a:latin typeface="Brady Bunch Remastered" panose="020B0600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44800" y="4838136"/>
            <a:ext cx="86214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rady Bunch Remastered" panose="020B0600020202020204" pitchFamily="34" charset="0"/>
              </a:rPr>
              <a:t>Une flèche  = vous choisissez une autre équipe pour perdre une cœur </a:t>
            </a:r>
            <a:endParaRPr lang="fr-FR" sz="44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728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8526296"/>
              </p:ext>
            </p:extLst>
          </p:nvPr>
        </p:nvGraphicFramePr>
        <p:xfrm>
          <a:off x="0" y="2"/>
          <a:ext cx="12192000" cy="685800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</a:tblGrid>
              <a:tr h="857250"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A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B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C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D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E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F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G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H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I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1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2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3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4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5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6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7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23111" y="1009839"/>
            <a:ext cx="721270" cy="7212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1816987"/>
            <a:ext cx="721270" cy="7212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16272" y="2711928"/>
            <a:ext cx="721270" cy="7212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55221" y="3561995"/>
            <a:ext cx="721270" cy="7212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5212414"/>
            <a:ext cx="721270" cy="7212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85826" y="4404692"/>
            <a:ext cx="721270" cy="72127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1816987"/>
            <a:ext cx="721270" cy="72127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2666153"/>
            <a:ext cx="721270" cy="72127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5212414"/>
            <a:ext cx="721270" cy="72127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6106590"/>
            <a:ext cx="721270" cy="72127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51716" y="4380087"/>
            <a:ext cx="721270" cy="72127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939228"/>
            <a:ext cx="721270" cy="72127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5212414"/>
            <a:ext cx="721270" cy="72127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6104143"/>
            <a:ext cx="721270" cy="72127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06685" y="3580182"/>
            <a:ext cx="721270" cy="72127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939228"/>
            <a:ext cx="721270" cy="72127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2680667"/>
            <a:ext cx="721270" cy="72127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2709906"/>
            <a:ext cx="663539" cy="66279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3529216"/>
            <a:ext cx="663539" cy="66279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6135829"/>
            <a:ext cx="663539" cy="66279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5241653"/>
            <a:ext cx="663539" cy="66279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1846226"/>
            <a:ext cx="663539" cy="66279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968467"/>
            <a:ext cx="663539" cy="66279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822116" y="4373353"/>
            <a:ext cx="663539" cy="662793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3529216"/>
            <a:ext cx="663539" cy="66279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2709906"/>
            <a:ext cx="663539" cy="66279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1831712"/>
            <a:ext cx="663539" cy="66279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4358839"/>
            <a:ext cx="663539" cy="66279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6135829"/>
            <a:ext cx="663539" cy="66279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31451" y="989624"/>
            <a:ext cx="663539" cy="662793"/>
          </a:xfrm>
          <a:prstGeom prst="rect">
            <a:avLst/>
          </a:prstGeom>
        </p:spPr>
      </p:pic>
      <p:pic>
        <p:nvPicPr>
          <p:cNvPr id="102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4357" y="2622299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371" y="1777723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7693" y="6045249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5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9526" y="3494389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520014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371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614744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37231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74012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4918028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6119950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985937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11053935" y="2663706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6191869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74012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>
            <a:off x="6191869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74012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8613554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/>
          <p:cNvSpPr/>
          <p:nvPr/>
        </p:nvSpPr>
        <p:spPr>
          <a:xfrm>
            <a:off x="11053935" y="432715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/>
          <p:cNvSpPr/>
          <p:nvPr/>
        </p:nvSpPr>
        <p:spPr>
          <a:xfrm>
            <a:off x="6191869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/>
          <p:cNvSpPr/>
          <p:nvPr/>
        </p:nvSpPr>
        <p:spPr>
          <a:xfrm>
            <a:off x="74012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8613554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11053935" y="180002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ectangle 132"/>
          <p:cNvSpPr/>
          <p:nvPr/>
        </p:nvSpPr>
        <p:spPr>
          <a:xfrm>
            <a:off x="1284512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/>
          <p:cNvSpPr/>
          <p:nvPr/>
        </p:nvSpPr>
        <p:spPr>
          <a:xfrm>
            <a:off x="2506751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 136"/>
          <p:cNvSpPr/>
          <p:nvPr/>
        </p:nvSpPr>
        <p:spPr>
          <a:xfrm>
            <a:off x="2506751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/>
          <p:cNvSpPr/>
          <p:nvPr/>
        </p:nvSpPr>
        <p:spPr>
          <a:xfrm>
            <a:off x="2506751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/>
          <p:cNvSpPr/>
          <p:nvPr/>
        </p:nvSpPr>
        <p:spPr>
          <a:xfrm>
            <a:off x="1284512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/>
          <p:cNvSpPr/>
          <p:nvPr/>
        </p:nvSpPr>
        <p:spPr>
          <a:xfrm>
            <a:off x="1284512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Rectangle 142"/>
          <p:cNvSpPr/>
          <p:nvPr/>
        </p:nvSpPr>
        <p:spPr>
          <a:xfrm>
            <a:off x="2506751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Rectangle 144"/>
          <p:cNvSpPr/>
          <p:nvPr/>
        </p:nvSpPr>
        <p:spPr>
          <a:xfrm>
            <a:off x="4918028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Rectangle 147"/>
          <p:cNvSpPr/>
          <p:nvPr/>
        </p:nvSpPr>
        <p:spPr>
          <a:xfrm>
            <a:off x="8613554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Rectangle 149"/>
          <p:cNvSpPr/>
          <p:nvPr/>
        </p:nvSpPr>
        <p:spPr>
          <a:xfrm>
            <a:off x="11053935" y="5195453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Rectangle 152"/>
          <p:cNvSpPr/>
          <p:nvPr/>
        </p:nvSpPr>
        <p:spPr>
          <a:xfrm>
            <a:off x="37231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/>
          <p:cNvSpPr/>
          <p:nvPr/>
        </p:nvSpPr>
        <p:spPr>
          <a:xfrm>
            <a:off x="8613554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924309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2213" y="60988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240" y="4409180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9385" y="6063753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8" name="Rectangle 207"/>
          <p:cNvSpPr/>
          <p:nvPr/>
        </p:nvSpPr>
        <p:spPr>
          <a:xfrm>
            <a:off x="4918028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Rectangle 208"/>
          <p:cNvSpPr/>
          <p:nvPr/>
        </p:nvSpPr>
        <p:spPr>
          <a:xfrm>
            <a:off x="985937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Rectangle 209"/>
          <p:cNvSpPr/>
          <p:nvPr/>
        </p:nvSpPr>
        <p:spPr>
          <a:xfrm>
            <a:off x="11053935" y="9222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Rectangle 210"/>
          <p:cNvSpPr/>
          <p:nvPr/>
        </p:nvSpPr>
        <p:spPr>
          <a:xfrm>
            <a:off x="37231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3" name="Rectangle 212"/>
          <p:cNvSpPr/>
          <p:nvPr/>
        </p:nvSpPr>
        <p:spPr>
          <a:xfrm>
            <a:off x="4986467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Rectangle 213"/>
          <p:cNvSpPr/>
          <p:nvPr/>
        </p:nvSpPr>
        <p:spPr>
          <a:xfrm>
            <a:off x="985937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" name="Rectangle 214"/>
          <p:cNvSpPr/>
          <p:nvPr/>
        </p:nvSpPr>
        <p:spPr>
          <a:xfrm>
            <a:off x="11053935" y="6089629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" name="Rectangle 215"/>
          <p:cNvSpPr/>
          <p:nvPr/>
        </p:nvSpPr>
        <p:spPr>
          <a:xfrm>
            <a:off x="4918028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8" name="Rectangle 217"/>
          <p:cNvSpPr/>
          <p:nvPr/>
        </p:nvSpPr>
        <p:spPr>
          <a:xfrm>
            <a:off x="1284512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" name="Rectangle 218"/>
          <p:cNvSpPr/>
          <p:nvPr/>
        </p:nvSpPr>
        <p:spPr>
          <a:xfrm>
            <a:off x="2506751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0" name="Rectangle 219"/>
          <p:cNvSpPr/>
          <p:nvPr/>
        </p:nvSpPr>
        <p:spPr>
          <a:xfrm>
            <a:off x="1284512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1" name="Rectangle 220"/>
          <p:cNvSpPr/>
          <p:nvPr/>
        </p:nvSpPr>
        <p:spPr>
          <a:xfrm>
            <a:off x="6138415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2" name="Rectangle 221"/>
          <p:cNvSpPr/>
          <p:nvPr/>
        </p:nvSpPr>
        <p:spPr>
          <a:xfrm>
            <a:off x="6191869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4" name="Picture 22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68215" y="5299594"/>
            <a:ext cx="721270" cy="721270"/>
          </a:xfrm>
          <a:prstGeom prst="rect">
            <a:avLst/>
          </a:prstGeom>
        </p:spPr>
      </p:pic>
      <p:pic>
        <p:nvPicPr>
          <p:cNvPr id="225" name="Picture 22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05503" y="4457011"/>
            <a:ext cx="721270" cy="721270"/>
          </a:xfrm>
          <a:prstGeom prst="rect">
            <a:avLst/>
          </a:prstGeom>
        </p:spPr>
      </p:pic>
      <p:pic>
        <p:nvPicPr>
          <p:cNvPr id="226" name="Picture 22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968467"/>
            <a:ext cx="721270" cy="721270"/>
          </a:xfrm>
          <a:prstGeom prst="rect">
            <a:avLst/>
          </a:prstGeom>
        </p:spPr>
      </p:pic>
      <p:pic>
        <p:nvPicPr>
          <p:cNvPr id="227" name="Picture 22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02852" y="2719916"/>
            <a:ext cx="721270" cy="721270"/>
          </a:xfrm>
          <a:prstGeom prst="rect">
            <a:avLst/>
          </a:prstGeom>
        </p:spPr>
      </p:pic>
      <p:sp>
        <p:nvSpPr>
          <p:cNvPr id="230" name="Rectangle 229"/>
          <p:cNvSpPr/>
          <p:nvPr/>
        </p:nvSpPr>
        <p:spPr>
          <a:xfrm>
            <a:off x="37231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1" name="Rectangle 230"/>
          <p:cNvSpPr/>
          <p:nvPr/>
        </p:nvSpPr>
        <p:spPr>
          <a:xfrm>
            <a:off x="4947769" y="4348338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2" name="Rectangle 231"/>
          <p:cNvSpPr/>
          <p:nvPr/>
        </p:nvSpPr>
        <p:spPr>
          <a:xfrm>
            <a:off x="985937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3" name="Rectangle 232"/>
          <p:cNvSpPr/>
          <p:nvPr/>
        </p:nvSpPr>
        <p:spPr>
          <a:xfrm>
            <a:off x="1297115" y="354071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" name="Rectangle 234"/>
          <p:cNvSpPr/>
          <p:nvPr/>
        </p:nvSpPr>
        <p:spPr>
          <a:xfrm>
            <a:off x="11053935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6" name="Rectangle 235"/>
          <p:cNvSpPr/>
          <p:nvPr/>
        </p:nvSpPr>
        <p:spPr>
          <a:xfrm>
            <a:off x="8613554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8" name="Rectangle 237"/>
          <p:cNvSpPr/>
          <p:nvPr/>
        </p:nvSpPr>
        <p:spPr>
          <a:xfrm>
            <a:off x="74012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0" name="Rectangle 239"/>
          <p:cNvSpPr/>
          <p:nvPr/>
        </p:nvSpPr>
        <p:spPr>
          <a:xfrm>
            <a:off x="2506751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1" name="Rectangle 240"/>
          <p:cNvSpPr/>
          <p:nvPr/>
        </p:nvSpPr>
        <p:spPr>
          <a:xfrm>
            <a:off x="985937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2" name="Rectangle 241"/>
          <p:cNvSpPr/>
          <p:nvPr/>
        </p:nvSpPr>
        <p:spPr>
          <a:xfrm>
            <a:off x="37231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3" name="Rectangle 242"/>
          <p:cNvSpPr/>
          <p:nvPr/>
        </p:nvSpPr>
        <p:spPr>
          <a:xfrm>
            <a:off x="74012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927282" y="1837330"/>
            <a:ext cx="743220" cy="651556"/>
          </a:xfrm>
          <a:prstGeom prst="rect">
            <a:avLst/>
          </a:prstGeom>
        </p:spPr>
      </p:pic>
      <p:pic>
        <p:nvPicPr>
          <p:cNvPr id="244" name="Picture 24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905297" y="5282641"/>
            <a:ext cx="743220" cy="651556"/>
          </a:xfrm>
          <a:prstGeom prst="rect">
            <a:avLst/>
          </a:prstGeom>
        </p:spPr>
      </p:pic>
      <p:pic>
        <p:nvPicPr>
          <p:cNvPr id="245" name="Picture 24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71432" y="3565740"/>
            <a:ext cx="743220" cy="651556"/>
          </a:xfrm>
          <a:prstGeom prst="rect">
            <a:avLst/>
          </a:prstGeom>
        </p:spPr>
      </p:pic>
      <p:pic>
        <p:nvPicPr>
          <p:cNvPr id="246" name="Picture 24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23111" y="3566630"/>
            <a:ext cx="743220" cy="651556"/>
          </a:xfrm>
          <a:prstGeom prst="rect">
            <a:avLst/>
          </a:prstGeom>
        </p:spPr>
      </p:pic>
      <p:sp>
        <p:nvSpPr>
          <p:cNvPr id="247" name="Rectangle 246"/>
          <p:cNvSpPr/>
          <p:nvPr/>
        </p:nvSpPr>
        <p:spPr>
          <a:xfrm>
            <a:off x="985937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8" name="Rectangle 247"/>
          <p:cNvSpPr/>
          <p:nvPr/>
        </p:nvSpPr>
        <p:spPr>
          <a:xfrm>
            <a:off x="37231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9" name="Rectangle 248"/>
          <p:cNvSpPr/>
          <p:nvPr/>
        </p:nvSpPr>
        <p:spPr>
          <a:xfrm>
            <a:off x="985937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0" name="Rectangle 249"/>
          <p:cNvSpPr/>
          <p:nvPr/>
        </p:nvSpPr>
        <p:spPr>
          <a:xfrm>
            <a:off x="4918028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1" name="Rectangle 250"/>
          <p:cNvSpPr/>
          <p:nvPr/>
        </p:nvSpPr>
        <p:spPr>
          <a:xfrm>
            <a:off x="74012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2" name="Rectangle 251"/>
          <p:cNvSpPr/>
          <p:nvPr/>
        </p:nvSpPr>
        <p:spPr>
          <a:xfrm>
            <a:off x="1284512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4" name="Picture 25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828313" y="6147066"/>
            <a:ext cx="743220" cy="651556"/>
          </a:xfrm>
          <a:prstGeom prst="rect">
            <a:avLst/>
          </a:prstGeom>
        </p:spPr>
      </p:pic>
      <p:pic>
        <p:nvPicPr>
          <p:cNvPr id="255" name="Picture 25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82318" y="998849"/>
            <a:ext cx="743220" cy="651556"/>
          </a:xfrm>
          <a:prstGeom prst="rect">
            <a:avLst/>
          </a:prstGeom>
        </p:spPr>
      </p:pic>
      <p:sp>
        <p:nvSpPr>
          <p:cNvPr id="256" name="Rectangle 255"/>
          <p:cNvSpPr/>
          <p:nvPr/>
        </p:nvSpPr>
        <p:spPr>
          <a:xfrm>
            <a:off x="2506751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7" name="Rectangle 256"/>
          <p:cNvSpPr/>
          <p:nvPr/>
        </p:nvSpPr>
        <p:spPr>
          <a:xfrm>
            <a:off x="8613554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8" name="Rectangle 257"/>
          <p:cNvSpPr/>
          <p:nvPr/>
        </p:nvSpPr>
        <p:spPr>
          <a:xfrm>
            <a:off x="861355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9" name="Rectangle 258"/>
          <p:cNvSpPr/>
          <p:nvPr/>
        </p:nvSpPr>
        <p:spPr>
          <a:xfrm>
            <a:off x="3723103" y="1800025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94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7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2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0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2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8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2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9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8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9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2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1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2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6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2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3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2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2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2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1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2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4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2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2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0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2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3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2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0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2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1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2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2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2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2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6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2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0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2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8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2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1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2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2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2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3"/>
                  </p:tgtEl>
                </p:cond>
              </p:nextCondLst>
            </p:seq>
            <p:seq concurrent="1" nextAc="seek">
              <p:cTn id="267" restart="whenNotActive" fill="hold" evtFilter="cancelBubble" nodeType="interactiveSeq">
                <p:stCondLst>
                  <p:cond evt="onClick" delay="0">
                    <p:tgtEl>
                      <p:spTgt spid="2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8" fill="hold">
                      <p:stCondLst>
                        <p:cond delay="0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8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2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0"/>
                  </p:tgtEl>
                </p:cond>
              </p:nextCondLst>
            </p:seq>
            <p:seq concurrent="1" nextAc="seek">
              <p:cTn id="277" restart="whenNotActive" fill="hold" evtFilter="cancelBubble" nodeType="interactiveSeq">
                <p:stCondLst>
                  <p:cond evt="onClick" delay="0">
                    <p:tgtEl>
                      <p:spTgt spid="2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8" fill="hold">
                      <p:stCondLst>
                        <p:cond delay="0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7"/>
                  </p:tgtEl>
                </p:cond>
              </p:nextCondLst>
            </p:seq>
            <p:seq concurrent="1" nextAc="seek">
              <p:cTn id="282" restart="whenNotActive" fill="hold" evtFilter="cancelBubble" nodeType="interactiveSeq">
                <p:stCondLst>
                  <p:cond evt="onClick" delay="0">
                    <p:tgtEl>
                      <p:spTgt spid="2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3" fill="hold">
                      <p:stCondLst>
                        <p:cond delay="0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9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2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1"/>
                  </p:tgtEl>
                </p:cond>
              </p:nextCondLst>
            </p:seq>
            <p:seq concurrent="1" nextAc="seek">
              <p:cTn id="292" restart="whenNotActive" fill="hold" evtFilter="cancelBubble" nodeType="interactiveSeq">
                <p:stCondLst>
                  <p:cond evt="onClick" delay="0">
                    <p:tgtEl>
                      <p:spTgt spid="2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3" fill="hold">
                      <p:stCondLst>
                        <p:cond delay="0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2"/>
                  </p:tgtEl>
                </p:cond>
              </p:nextCondLst>
            </p:seq>
            <p:seq concurrent="1" nextAc="seek">
              <p:cTn id="297" restart="whenNotActive" fill="hold" evtFilter="cancelBubble" nodeType="interactiveSeq">
                <p:stCondLst>
                  <p:cond evt="onClick" delay="0">
                    <p:tgtEl>
                      <p:spTgt spid="2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8" fill="hold">
                      <p:stCondLst>
                        <p:cond delay="0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2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"/>
                  </p:tgtEl>
                </p:cond>
              </p:nextCondLst>
            </p:seq>
            <p:seq concurrent="1" nextAc="seek">
              <p:cTn id="307" restart="whenNotActive" fill="hold" evtFilter="cancelBubble" nodeType="interactiveSeq">
                <p:stCondLst>
                  <p:cond evt="onClick" delay="0">
                    <p:tgtEl>
                      <p:spTgt spid="2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8" fill="hold">
                      <p:stCondLst>
                        <p:cond delay="0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8"/>
                  </p:tgtEl>
                </p:cond>
              </p:nextCondLst>
            </p:seq>
            <p:seq concurrent="1" nextAc="seek">
              <p:cTn id="312" restart="whenNotActive" fill="hold" evtFilter="cancelBubble" nodeType="interactiveSeq">
                <p:stCondLst>
                  <p:cond evt="onClick" delay="0">
                    <p:tgtEl>
                      <p:spTgt spid="2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3" fill="hold">
                      <p:stCondLst>
                        <p:cond delay="0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9"/>
                  </p:tgtEl>
                </p:cond>
              </p:nextCondLst>
            </p:seq>
          </p:childTnLst>
        </p:cTn>
      </p:par>
    </p:tnLst>
    <p:bldLst>
      <p:bldP spid="48" grpId="0" animBg="1"/>
      <p:bldP spid="72" grpId="0" animBg="1"/>
      <p:bldP spid="74" grpId="0" animBg="1"/>
      <p:bldP spid="81" grpId="0" animBg="1"/>
      <p:bldP spid="82" grpId="0" animBg="1"/>
      <p:bldP spid="85" grpId="0" animBg="1"/>
      <p:bldP spid="86" grpId="0" animBg="1"/>
      <p:bldP spid="92" grpId="0" animBg="1"/>
      <p:bldP spid="93" grpId="0" animBg="1"/>
      <p:bldP spid="100" grpId="0" animBg="1"/>
      <p:bldP spid="101" grpId="0" animBg="1"/>
      <p:bldP spid="102" grpId="0" animBg="1"/>
      <p:bldP spid="104" grpId="0" animBg="1"/>
      <p:bldP spid="109" grpId="0" animBg="1"/>
      <p:bldP spid="110" grpId="0" animBg="1"/>
      <p:bldP spid="111" grpId="0" animBg="1"/>
      <p:bldP spid="113" grpId="0" animBg="1"/>
      <p:bldP spid="133" grpId="0" animBg="1"/>
      <p:bldP spid="135" grpId="0" animBg="1"/>
      <p:bldP spid="137" grpId="0" animBg="1"/>
      <p:bldP spid="139" grpId="0" animBg="1"/>
      <p:bldP spid="140" grpId="0" animBg="1"/>
      <p:bldP spid="142" grpId="0" animBg="1"/>
      <p:bldP spid="143" grpId="0" animBg="1"/>
      <p:bldP spid="145" grpId="0" animBg="1"/>
      <p:bldP spid="148" grpId="0" animBg="1"/>
      <p:bldP spid="150" grpId="0" animBg="1"/>
      <p:bldP spid="153" grpId="0" animBg="1"/>
      <p:bldP spid="157" grpId="0" animBg="1"/>
      <p:bldP spid="208" grpId="0" animBg="1"/>
      <p:bldP spid="209" grpId="0" animBg="1"/>
      <p:bldP spid="210" grpId="0" animBg="1"/>
      <p:bldP spid="211" grpId="0" animBg="1"/>
      <p:bldP spid="213" grpId="0" animBg="1"/>
      <p:bldP spid="214" grpId="0" animBg="1"/>
      <p:bldP spid="215" grpId="0" animBg="1"/>
      <p:bldP spid="216" grpId="0" animBg="1"/>
      <p:bldP spid="218" grpId="0" animBg="1"/>
      <p:bldP spid="219" grpId="0" animBg="1"/>
      <p:bldP spid="220" grpId="0" animBg="1"/>
      <p:bldP spid="221" grpId="0" animBg="1"/>
      <p:bldP spid="222" grpId="0" animBg="1"/>
      <p:bldP spid="230" grpId="0" animBg="1"/>
      <p:bldP spid="231" grpId="0" animBg="1"/>
      <p:bldP spid="232" grpId="0" animBg="1"/>
      <p:bldP spid="233" grpId="0" animBg="1"/>
      <p:bldP spid="235" grpId="0" animBg="1"/>
      <p:bldP spid="236" grpId="0" animBg="1"/>
      <p:bldP spid="238" grpId="0" animBg="1"/>
      <p:bldP spid="240" grpId="0" animBg="1"/>
      <p:bldP spid="241" grpId="0" animBg="1"/>
      <p:bldP spid="242" grpId="0" animBg="1"/>
      <p:bldP spid="243" grpId="0" animBg="1"/>
      <p:bldP spid="247" grpId="0" animBg="1"/>
      <p:bldP spid="248" grpId="0" animBg="1"/>
      <p:bldP spid="249" grpId="0" animBg="1"/>
      <p:bldP spid="250" grpId="0" animBg="1"/>
      <p:bldP spid="251" grpId="0" animBg="1"/>
      <p:bldP spid="252" grpId="0" animBg="1"/>
      <p:bldP spid="256" grpId="0" animBg="1"/>
      <p:bldP spid="257" grpId="0" animBg="1"/>
      <p:bldP spid="258" grpId="0" animBg="1"/>
      <p:bldP spid="25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2849834"/>
            <a:ext cx="121920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Brandon </a:t>
            </a:r>
            <a:r>
              <a:rPr lang="fr-FR" sz="6600" dirty="0" err="1" smtClean="0">
                <a:latin typeface="Dimbo" panose="020B0603010101010101" pitchFamily="34" charset="0"/>
              </a:rPr>
              <a:t>wants</a:t>
            </a:r>
            <a:r>
              <a:rPr lang="fr-FR" sz="6600" dirty="0" smtClean="0">
                <a:latin typeface="Dimbo" panose="020B0603010101010101" pitchFamily="34" charset="0"/>
              </a:rPr>
              <a:t> a dog for </a:t>
            </a:r>
            <a:r>
              <a:rPr lang="fr-FR" sz="6600" dirty="0" err="1" smtClean="0">
                <a:latin typeface="Dimbo" panose="020B0603010101010101" pitchFamily="34" charset="0"/>
              </a:rPr>
              <a:t>his</a:t>
            </a:r>
            <a:r>
              <a:rPr lang="fr-FR" sz="6600" dirty="0" smtClean="0">
                <a:latin typeface="Dimbo" panose="020B0603010101010101" pitchFamily="34" charset="0"/>
              </a:rPr>
              <a:t> </a:t>
            </a:r>
            <a:r>
              <a:rPr lang="fr-FR" sz="6600" dirty="0" err="1" smtClean="0">
                <a:latin typeface="Dimbo" panose="020B0603010101010101" pitchFamily="34" charset="0"/>
              </a:rPr>
              <a:t>birthday</a:t>
            </a:r>
            <a:r>
              <a:rPr lang="fr-FR" sz="6600" dirty="0" smtClean="0">
                <a:latin typeface="Dimbo" panose="020B0603010101010101" pitchFamily="34" charset="0"/>
              </a:rPr>
              <a:t>.</a:t>
            </a:r>
            <a:endParaRPr lang="fr-FR" sz="53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314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2849834"/>
            <a:ext cx="121920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Brandon and </a:t>
            </a:r>
            <a:r>
              <a:rPr lang="fr-FR" sz="6600" dirty="0" err="1" smtClean="0">
                <a:latin typeface="Dimbo" panose="020B0603010101010101" pitchFamily="34" charset="0"/>
              </a:rPr>
              <a:t>Jake</a:t>
            </a:r>
            <a:r>
              <a:rPr lang="fr-FR" sz="6600" dirty="0" smtClean="0">
                <a:latin typeface="Dimbo" panose="020B0603010101010101" pitchFamily="34" charset="0"/>
              </a:rPr>
              <a:t> </a:t>
            </a:r>
            <a:r>
              <a:rPr lang="fr-FR" sz="6600" dirty="0" smtClean="0">
                <a:latin typeface="Dimbo" panose="020B0603010101010101" pitchFamily="34" charset="0"/>
              </a:rPr>
              <a:t>go </a:t>
            </a:r>
            <a:r>
              <a:rPr lang="fr-FR" sz="6600" dirty="0" smtClean="0">
                <a:latin typeface="Dimbo" panose="020B0603010101010101" pitchFamily="34" charset="0"/>
              </a:rPr>
              <a:t>to the </a:t>
            </a:r>
            <a:r>
              <a:rPr lang="fr-FR" sz="6600" dirty="0" err="1" smtClean="0">
                <a:latin typeface="Dimbo" panose="020B0603010101010101" pitchFamily="34" charset="0"/>
              </a:rPr>
              <a:t>park</a:t>
            </a:r>
            <a:r>
              <a:rPr lang="fr-FR" sz="6600" dirty="0" smtClean="0">
                <a:latin typeface="Dimbo" panose="020B0603010101010101" pitchFamily="34" charset="0"/>
              </a:rPr>
              <a:t> by bike.</a:t>
            </a:r>
            <a:endParaRPr lang="fr-FR" sz="53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768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2849834"/>
            <a:ext cx="121920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I </a:t>
            </a:r>
            <a:r>
              <a:rPr lang="fr-FR" sz="6600" dirty="0" err="1" smtClean="0">
                <a:latin typeface="Dimbo" panose="020B0603010101010101" pitchFamily="34" charset="0"/>
              </a:rPr>
              <a:t>want</a:t>
            </a:r>
            <a:r>
              <a:rPr lang="fr-FR" sz="6600" dirty="0" smtClean="0">
                <a:latin typeface="Dimbo" panose="020B0603010101010101" pitchFamily="34" charset="0"/>
              </a:rPr>
              <a:t> an iPhone for </a:t>
            </a:r>
            <a:r>
              <a:rPr lang="fr-FR" sz="6600" dirty="0" err="1" smtClean="0">
                <a:latin typeface="Dimbo" panose="020B0603010101010101" pitchFamily="34" charset="0"/>
              </a:rPr>
              <a:t>my</a:t>
            </a:r>
            <a:r>
              <a:rPr lang="fr-FR" sz="6600" dirty="0" smtClean="0">
                <a:latin typeface="Dimbo" panose="020B0603010101010101" pitchFamily="34" charset="0"/>
              </a:rPr>
              <a:t> </a:t>
            </a:r>
            <a:r>
              <a:rPr lang="fr-FR" sz="6600" dirty="0" err="1" smtClean="0">
                <a:latin typeface="Dimbo" panose="020B0603010101010101" pitchFamily="34" charset="0"/>
              </a:rPr>
              <a:t>birthday</a:t>
            </a:r>
            <a:r>
              <a:rPr lang="fr-FR" sz="6600" dirty="0" smtClean="0">
                <a:latin typeface="Dimbo" panose="020B0603010101010101" pitchFamily="34" charset="0"/>
              </a:rPr>
              <a:t>.</a:t>
            </a:r>
            <a:endParaRPr lang="fr-FR" sz="53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245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2849834"/>
            <a:ext cx="121920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I </a:t>
            </a:r>
            <a:r>
              <a:rPr lang="fr-FR" sz="6600" dirty="0" err="1" smtClean="0">
                <a:latin typeface="Dimbo" panose="020B0603010101010101" pitchFamily="34" charset="0"/>
              </a:rPr>
              <a:t>think</a:t>
            </a:r>
            <a:r>
              <a:rPr lang="fr-FR" sz="6600" dirty="0" smtClean="0">
                <a:latin typeface="Dimbo" panose="020B0603010101010101" pitchFamily="34" charset="0"/>
              </a:rPr>
              <a:t> </a:t>
            </a:r>
            <a:r>
              <a:rPr lang="fr-FR" sz="6600" dirty="0" err="1" smtClean="0">
                <a:latin typeface="Dimbo" panose="020B0603010101010101" pitchFamily="34" charset="0"/>
              </a:rPr>
              <a:t>that</a:t>
            </a:r>
            <a:r>
              <a:rPr lang="fr-FR" sz="6600" dirty="0" smtClean="0">
                <a:latin typeface="Dimbo" panose="020B0603010101010101" pitchFamily="34" charset="0"/>
              </a:rPr>
              <a:t> </a:t>
            </a:r>
            <a:r>
              <a:rPr lang="fr-FR" sz="6600" dirty="0" err="1" smtClean="0">
                <a:latin typeface="Dimbo" panose="020B0603010101010101" pitchFamily="34" charset="0"/>
              </a:rPr>
              <a:t>Brandon’s</a:t>
            </a:r>
            <a:r>
              <a:rPr lang="fr-FR" sz="6600" dirty="0" smtClean="0">
                <a:latin typeface="Dimbo" panose="020B0603010101010101" pitchFamily="34" charset="0"/>
              </a:rPr>
              <a:t> </a:t>
            </a:r>
            <a:r>
              <a:rPr lang="fr-FR" sz="6600" dirty="0" err="1" smtClean="0">
                <a:latin typeface="Dimbo" panose="020B0603010101010101" pitchFamily="34" charset="0"/>
              </a:rPr>
              <a:t>mom</a:t>
            </a:r>
            <a:r>
              <a:rPr lang="fr-FR" sz="6600" dirty="0" smtClean="0">
                <a:latin typeface="Dimbo" panose="020B0603010101010101" pitchFamily="34" charset="0"/>
              </a:rPr>
              <a:t> </a:t>
            </a:r>
            <a:r>
              <a:rPr lang="fr-FR" sz="6600" dirty="0" err="1" smtClean="0">
                <a:latin typeface="Dimbo" panose="020B0603010101010101" pitchFamily="34" charset="0"/>
              </a:rPr>
              <a:t>was</a:t>
            </a:r>
            <a:r>
              <a:rPr lang="fr-FR" sz="6600" dirty="0" smtClean="0">
                <a:latin typeface="Dimbo" panose="020B0603010101010101" pitchFamily="34" charset="0"/>
              </a:rPr>
              <a:t> right.</a:t>
            </a:r>
            <a:endParaRPr lang="fr-FR" sz="53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594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1069</TotalTime>
  <Words>194</Words>
  <Application>Microsoft Office PowerPoint</Application>
  <PresentationFormat>Widescreen</PresentationFormat>
  <Paragraphs>71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Bodoni MT Black</vt:lpstr>
      <vt:lpstr>Brady Bunch Remastered</vt:lpstr>
      <vt:lpstr>Calibri</vt:lpstr>
      <vt:lpstr>Calibri Light</vt:lpstr>
      <vt:lpstr>Dimbo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26</cp:revision>
  <dcterms:created xsi:type="dcterms:W3CDTF">2013-11-22T11:47:18Z</dcterms:created>
  <dcterms:modified xsi:type="dcterms:W3CDTF">2017-02-22T14:52:25Z</dcterms:modified>
</cp:coreProperties>
</file>